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5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A6CDF-B262-47D8-B570-05F9DE243F1C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C584-B894-42D6-9FE8-4BD34BCC1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5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pPr/>
              <a:t>26.11.2018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pPr/>
              <a:t>26.11.2018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pPr/>
              <a:t>26.11.2018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pPr/>
              <a:t>26.11.2018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pPr/>
              <a:t>26.11.2018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pPr/>
              <a:t>26.11.2018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pPr/>
              <a:t>26.11.2018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pPr/>
              <a:t>26.11.2018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pPr/>
              <a:t>26.11.2018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pPr/>
              <a:t>26.11.2018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0A66AE-81F5-474A-B74B-EE41E9320F19}" type="datetimeFigureOut">
              <a:rPr lang="uk-UA" smtClean="0"/>
              <a:pPr/>
              <a:t>26.11.2018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1207"/>
            <a:ext cx="7020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 «Детский сад №473 комбинированного вида»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27687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задачи, методы нравственно- патриотического воспитания.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445224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воспитателя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                           Цыганковой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Ирины Геннадьевны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38975"/>
            <a:ext cx="2739229" cy="19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важным условием нравственно-патриотического воспитания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является тесная взаимосвязь с родителями.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230563" cy="2203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62476"/>
            <a:ext cx="3234266" cy="24257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62476"/>
            <a:ext cx="3230563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36007"/>
            <a:ext cx="1945415" cy="2424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19909"/>
            <a:ext cx="1392202" cy="17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8502" y="191683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совершается в стране, через вашу душу и вашу мысль должно приходить к детям", — эту заповедь А.С. Макаренко необходимо использовать при работе воспитателя и с детьми, и с их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31504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84712"/>
            <a:ext cx="8229600" cy="1143000"/>
          </a:xfrm>
        </p:spPr>
        <p:txBody>
          <a:bodyPr/>
          <a:lstStyle/>
          <a:p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77" y="3112"/>
            <a:ext cx="9297977" cy="68548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86383" y="2708920"/>
            <a:ext cx="5705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086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1891" y="1916832"/>
            <a:ext cx="82444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Д.С.Лихачёв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5366544"/>
            <a:ext cx="1493823" cy="1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16224" y="1628800"/>
            <a:ext cx="630019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нравственно - патриотического воспитания детей дошкольного возраста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привить любовь к Отечеству « Малой Родине», воспитать патриотов своего края, граждан правового демократического, социального государства, уважающих права и свободы личности, обладающих высокой нравственностью и проявляющих национальную и религиозную терпимость.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5535" y="11663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любви и привязанности к маме, своей семье, дому, д/саду, улице, городу.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" y="1377351"/>
            <a:ext cx="179863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22288"/>
            <a:ext cx="3384376" cy="2538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4" y="4022034"/>
            <a:ext cx="3381470" cy="2536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1087" y="1682160"/>
            <a:ext cx="2438469" cy="182885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766"/>
            <a:ext cx="1852127" cy="24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 отношения к природе и всему 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живому</a:t>
            </a:r>
            <a:endParaRPr lang="ru-RU" sz="27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7" y="1417105"/>
            <a:ext cx="1789931" cy="23865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6" y="3939852"/>
            <a:ext cx="2044595" cy="27261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09" y="3939852"/>
            <a:ext cx="3063334" cy="272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56" y="1417103"/>
            <a:ext cx="2837220" cy="233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91" y="1417104"/>
            <a:ext cx="3453421" cy="2369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43367"/>
            <a:ext cx="2041959" cy="27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к труду взрослых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21188"/>
            <a:ext cx="2304256" cy="2708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67" y="1046042"/>
            <a:ext cx="1825906" cy="2580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96" y="1046042"/>
            <a:ext cx="1912404" cy="2549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57" y="3821188"/>
            <a:ext cx="2070232" cy="2760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042663"/>
            <a:ext cx="1969400" cy="25431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8620" y="1437275"/>
            <a:ext cx="2584149" cy="17949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8715" y="4221930"/>
            <a:ext cx="2721877" cy="204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97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русским традициям 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промыслам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6273"/>
            <a:ext cx="1776417" cy="2368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1086273"/>
            <a:ext cx="1800200" cy="2400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13448"/>
            <a:ext cx="2016224" cy="26882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35626"/>
            <a:ext cx="1977684" cy="2636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071328"/>
            <a:ext cx="1800200" cy="2400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63618"/>
            <a:ext cx="2031690" cy="2708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86273"/>
            <a:ext cx="1814885" cy="23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любовь к родине, родному краю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1266074"/>
            <a:ext cx="2213782" cy="2385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66" y="1261071"/>
            <a:ext cx="2215345" cy="2385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30" y="1266074"/>
            <a:ext cx="2140794" cy="2385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3847840"/>
            <a:ext cx="2213782" cy="2749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66" y="3869375"/>
            <a:ext cx="2273933" cy="27279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66" y="3847840"/>
            <a:ext cx="2094258" cy="27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знаний о правах человека; знакомство детей с символами государства (герб, флаг, гимн).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2816"/>
            <a:ext cx="2873326" cy="3796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73" y="1055914"/>
            <a:ext cx="1923678" cy="25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97" y="3933056"/>
            <a:ext cx="1944216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" y="1052736"/>
            <a:ext cx="1851670" cy="24688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" y="3933055"/>
            <a:ext cx="1930346" cy="25737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5733256"/>
            <a:ext cx="34671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8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- 2</Template>
  <TotalTime>175</TotalTime>
  <Words>256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Формирование бережного отношения к природе и всему живому</vt:lpstr>
      <vt:lpstr> Воспитание уважения к труду взрослых</vt:lpstr>
      <vt:lpstr>Развитие интереса к русским традициям и промыслам</vt:lpstr>
      <vt:lpstr>Воспитывать у детей любовь к родине, родному краю</vt:lpstr>
      <vt:lpstr>Формирование элементарных знаний о правах человека; знакомство детей с символами государства (герб, флаг, гимн).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Sara Yasmeen (Wipro Technologies)</dc:creator>
  <cp:lastModifiedBy>Windows User</cp:lastModifiedBy>
  <cp:revision>39</cp:revision>
  <dcterms:created xsi:type="dcterms:W3CDTF">2010-02-23T11:30:32Z</dcterms:created>
  <dcterms:modified xsi:type="dcterms:W3CDTF">2018-11-26T03:00:32Z</dcterms:modified>
</cp:coreProperties>
</file>